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7" r:id="rId3"/>
    <p:sldId id="260" r:id="rId4"/>
    <p:sldId id="261" r:id="rId5"/>
    <p:sldId id="262" r:id="rId6"/>
    <p:sldId id="263" r:id="rId7"/>
    <p:sldId id="275" r:id="rId8"/>
    <p:sldId id="264" r:id="rId9"/>
    <p:sldId id="268" r:id="rId10"/>
    <p:sldId id="269" r:id="rId11"/>
  </p:sldIdLst>
  <p:sldSz cx="9144000" cy="5143500" type="screen16x9"/>
  <p:notesSz cx="6858000" cy="9144000"/>
  <p:embeddedFontLst>
    <p:embeddedFont>
      <p:font typeface="Rubik" panose="020B0604020202020204" charset="-79"/>
      <p:regular r:id="rId13"/>
      <p:bold r:id="rId14"/>
      <p:italic r:id="rId15"/>
      <p:boldItalic r:id="rId16"/>
    </p:embeddedFont>
    <p:embeddedFont>
      <p:font typeface="Rubik Light" panose="020B0604020202020204" charset="-79"/>
      <p:regular r:id="rId17"/>
      <p:bold r:id="rId18"/>
      <p:italic r:id="rId19"/>
      <p:boldItalic r:id="rId20"/>
    </p:embeddedFont>
    <p:embeddedFont>
      <p:font typeface="Rubik SemiBold" panose="020B0604020202020204" charset="-79"/>
      <p:regular r:id="rId21"/>
      <p:bold r:id="rId22"/>
      <p:italic r:id="rId23"/>
      <p:boldItalic r:id="rId24"/>
    </p:embeddedFont>
    <p:embeddedFont>
      <p:font typeface="Roboto Mono" panose="020B0604020202020204" charset="0"/>
      <p:regular r:id="rId25"/>
      <p:bold r:id="rId26"/>
      <p:italic r:id="rId27"/>
      <p:boldItalic r:id="rId28"/>
    </p:embeddedFont>
    <p:embeddedFont>
      <p:font typeface="Rubik Medium" panose="020B0604020202020204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21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1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0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INTRODUCCIÓN A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 JS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77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un entorno de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ejecución que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nos permite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ejecutar </a:t>
            </a:r>
            <a:r>
              <a:rPr lang="es-ES" sz="18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 fuera de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navegador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171575"/>
            <a:ext cx="5939948" cy="2530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1-CONOCER, INSTALAR Y PROBAR NODE.JS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ARQUITECTURA NODE JS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0419" y="1190522"/>
            <a:ext cx="770826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Todos los navegadores presentan un motor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para leer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renderizar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código JS.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Esto hace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el lenguaje dependa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sí 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sí de un navegador para poder ejecutarse.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navegadores entre sí utilizan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distintos motores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y 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 esta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variedad que a veces un mismo código JS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puede comportarse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manera diferente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dependiendo del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navegador en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que se esté ejecutando.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917" y="4054645"/>
            <a:ext cx="4341646" cy="10738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ARQUITECTURA NODE JS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0419" y="1311585"/>
            <a:ext cx="7708269" cy="26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JS está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construído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bajo el motor v8 de Google Chrome.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Esto lo convierte en un entorno de ejecución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y logra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el lenguaje deje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depender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navegador para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poder ejecutarse. De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esta forma, podemos programar tanto el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Front-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end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como el Back-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end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un mismo lenguaje: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756" y="3694016"/>
            <a:ext cx="1929135" cy="10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INSTALANDO NODE JS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 primero que hay que hacer es descargar Node.js desde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 página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oficial: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nodejs.org/es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Conjuntamente con Node.js se va a instalar el gestor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paquetes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NPM, que veremos a fondo más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adelante. 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verificar que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instaló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correctamente, abrir una terminal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ejecutar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comando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-v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ó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–versión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endParaRPr lang="es-ES" sz="1600" i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endParaRPr lang="es-ES" sz="1600" i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r>
              <a:rPr lang="es-ES" sz="1600" i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Tener </a:t>
            </a:r>
            <a:r>
              <a:rPr lang="es-ES" sz="1600" i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 cuenta que al instalar </a:t>
            </a:r>
            <a:r>
              <a:rPr lang="es-ES" sz="1600" i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Node</a:t>
            </a:r>
            <a:r>
              <a:rPr lang="es-ES" sz="1600" i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no estamos instalando</a:t>
            </a:r>
          </a:p>
          <a:p>
            <a:r>
              <a:rPr lang="es-ES" sz="1600" i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un software si no un entorno de ejecución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PROBANDO NODE JS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709630"/>
            <a:ext cx="8253045" cy="175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testear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NodeJS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crear una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carpeta llamada </a:t>
            </a:r>
            <a:r>
              <a:rPr lang="es-ES" sz="20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Abrir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editor de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texto Visual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Studio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Code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  <a:endParaRPr lang="es-ES" sz="20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Ir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Archivo/Abrir carpeta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seleccionar la carpeta que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creamos recién. </a:t>
            </a: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Crear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archivo llamado </a:t>
            </a:r>
            <a:r>
              <a:rPr lang="es-ES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prueba.js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escribir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siguiente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script:</a:t>
            </a:r>
            <a:r>
              <a:rPr lang="es-ES" sz="20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console.log</a:t>
            </a:r>
            <a:r>
              <a:rPr lang="es-ES" sz="20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('Probando </a:t>
            </a:r>
            <a:r>
              <a:rPr lang="es-ES" sz="20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!'); </a:t>
            </a:r>
            <a:endParaRPr lang="es-ES" sz="2000" dirty="0" smtClean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20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Abrir una terminal. Para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eso, ir a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Terminal/Nueva terminal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o ejecutar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atajo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ctrl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+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shift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+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ñ. </a:t>
            </a: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terminal escribir el siguiente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comando:</a:t>
            </a:r>
            <a:r>
              <a:rPr lang="es-ES" sz="20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prueba.js</a:t>
            </a:r>
          </a:p>
          <a:p>
            <a:pPr algn="ctr"/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Si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todo anduvo bien, veremos en la terminal el mensaje:</a:t>
            </a:r>
          </a:p>
          <a:p>
            <a:pPr algn="ctr"/>
            <a:r>
              <a:rPr lang="es-ES" sz="20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Probando </a:t>
            </a:r>
            <a:r>
              <a:rPr lang="es-ES" sz="20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!.</a:t>
            </a:r>
            <a:endParaRPr lang="es-ES" sz="20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358</Words>
  <Application>Microsoft Office PowerPoint</Application>
  <PresentationFormat>Presentación en pantalla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Rubik</vt:lpstr>
      <vt:lpstr>Rubik Light</vt:lpstr>
      <vt:lpstr>Rubik SemiBold</vt:lpstr>
      <vt:lpstr>Roboto Mono</vt:lpstr>
      <vt:lpstr>Arial</vt:lpstr>
      <vt:lpstr>Rubik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18</cp:revision>
  <dcterms:modified xsi:type="dcterms:W3CDTF">2022-09-05T18:18:23Z</dcterms:modified>
</cp:coreProperties>
</file>